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8" r:id="rId2"/>
    <p:sldId id="256" r:id="rId3"/>
    <p:sldId id="267" r:id="rId4"/>
    <p:sldId id="266" r:id="rId5"/>
    <p:sldId id="265" r:id="rId6"/>
    <p:sldId id="268" r:id="rId7"/>
    <p:sldId id="264" r:id="rId8"/>
    <p:sldId id="263" r:id="rId9"/>
    <p:sldId id="262" r:id="rId10"/>
    <p:sldId id="261" r:id="rId11"/>
    <p:sldId id="269" r:id="rId12"/>
    <p:sldId id="260" r:id="rId13"/>
    <p:sldId id="278" r:id="rId14"/>
    <p:sldId id="277" r:id="rId15"/>
    <p:sldId id="273" r:id="rId16"/>
    <p:sldId id="275" r:id="rId17"/>
    <p:sldId id="271" r:id="rId18"/>
    <p:sldId id="270" r:id="rId19"/>
    <p:sldId id="274" r:id="rId20"/>
    <p:sldId id="272" r:id="rId21"/>
    <p:sldId id="25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481749F-054D-43CF-9021-320BE71674AE}">
          <p14:sldIdLst>
            <p14:sldId id="258"/>
            <p14:sldId id="256"/>
            <p14:sldId id="267"/>
            <p14:sldId id="266"/>
            <p14:sldId id="265"/>
          </p14:sldIdLst>
        </p14:section>
        <p14:section name="Раздел без заголовка" id="{D3AA7B03-D2FB-4BAD-AB40-13667FBD85ED}">
          <p14:sldIdLst>
            <p14:sldId id="268"/>
            <p14:sldId id="264"/>
            <p14:sldId id="263"/>
            <p14:sldId id="262"/>
            <p14:sldId id="261"/>
            <p14:sldId id="269"/>
            <p14:sldId id="260"/>
            <p14:sldId id="278"/>
            <p14:sldId id="277"/>
            <p14:sldId id="273"/>
            <p14:sldId id="275"/>
            <p14:sldId id="271"/>
            <p14:sldId id="270"/>
            <p14:sldId id="274"/>
            <p14:sldId id="272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E77D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A1C9D-BB25-48E0-99A8-8EC69E72B72E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AD110-81EC-445A-BEED-CBA4595847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843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AD110-81EC-445A-BEED-CBA45958475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902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AD110-81EC-445A-BEED-CBA45958475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AD110-81EC-445A-BEED-CBA45958475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7D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Рабочий стол\шаблоны для презентаций\10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1832"/>
            <a:ext cx="8542472" cy="633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9" y="2060848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A50021"/>
                </a:solidFill>
              </a:rPr>
              <a:t>Новые подходы 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A50021"/>
                </a:solidFill>
              </a:rPr>
              <a:t>к обучению и воспитанию 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A50021"/>
                </a:solidFill>
              </a:rPr>
              <a:t>детей дошкольного образования</a:t>
            </a:r>
            <a:endParaRPr lang="ru-RU" sz="4000" b="1" dirty="0">
              <a:solidFill>
                <a:srgbClr val="A5002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301208"/>
            <a:ext cx="8326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A50021"/>
                </a:solidFill>
              </a:rPr>
              <a:t>Воспитатель МКДОУ </a:t>
            </a:r>
            <a:r>
              <a:rPr lang="ru-RU" sz="2400" b="1" dirty="0" err="1" smtClean="0">
                <a:solidFill>
                  <a:srgbClr val="A50021"/>
                </a:solidFill>
              </a:rPr>
              <a:t>Заславский</a:t>
            </a:r>
            <a:r>
              <a:rPr lang="ru-RU" sz="2400" b="1" dirty="0" smtClean="0">
                <a:solidFill>
                  <a:srgbClr val="A50021"/>
                </a:solidFill>
              </a:rPr>
              <a:t> детский сад </a:t>
            </a:r>
          </a:p>
          <a:p>
            <a:r>
              <a:rPr lang="ru-RU" sz="2400" b="1" dirty="0" smtClean="0">
                <a:solidFill>
                  <a:srgbClr val="A50021"/>
                </a:solidFill>
              </a:rPr>
              <a:t>Зубова Анастасия Геннадьевна</a:t>
            </a:r>
            <a:endParaRPr lang="ru-RU" sz="2400" b="1" dirty="0">
              <a:solidFill>
                <a:srgbClr val="A50021"/>
              </a:solidFill>
            </a:endParaRPr>
          </a:p>
        </p:txBody>
      </p:sp>
      <p:pic>
        <p:nvPicPr>
          <p:cNvPr id="7170" name="Picture 2" descr="D:\фото д.с\Площадка 2012-2013\PICT08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23"/>
          <a:stretch/>
        </p:blipFill>
        <p:spPr bwMode="auto">
          <a:xfrm>
            <a:off x="4702776" y="567760"/>
            <a:ext cx="396076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9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Рабочий стол\шаблоны для презентаций\10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1832"/>
            <a:ext cx="8542472" cy="633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фото д.с\Новая папка (2)\DSC005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46" y="2780928"/>
            <a:ext cx="412846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фото д.с\радужный мир-фото\DSC003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3164282" cy="23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836712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A50021"/>
                </a:solidFill>
              </a:rPr>
              <a:t>Технология исследовательской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00216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Рабочий стол\шаблоны для презентаций\10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1832"/>
            <a:ext cx="8542472" cy="633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620688"/>
            <a:ext cx="7667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A50021"/>
                </a:solidFill>
              </a:rPr>
              <a:t>Информационно-коммуникационные</a:t>
            </a:r>
          </a:p>
          <a:p>
            <a:r>
              <a:rPr lang="ru-RU" sz="2800" b="1" dirty="0" smtClean="0">
                <a:solidFill>
                  <a:srgbClr val="A50021"/>
                </a:solidFill>
              </a:rPr>
              <a:t>                     технологии</a:t>
            </a:r>
            <a:endParaRPr lang="ru-RU" sz="2800" b="1" dirty="0">
              <a:solidFill>
                <a:srgbClr val="A50021"/>
              </a:solidFill>
            </a:endParaRPr>
          </a:p>
        </p:txBody>
      </p:sp>
      <p:pic>
        <p:nvPicPr>
          <p:cNvPr id="6146" name="Picture 2" descr="D:\фото д.с\Новая папка (2)\DSC005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12" y="2276872"/>
            <a:ext cx="3716343" cy="27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фото д.с\фотографии\DSC007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3600400" cy="27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2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Рабочий стол\шаблоны для презентаций\10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1832"/>
            <a:ext cx="8542472" cy="633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908720"/>
            <a:ext cx="7059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A50021"/>
                </a:solidFill>
              </a:rPr>
              <a:t>Личностно - ориентированная технология</a:t>
            </a:r>
          </a:p>
        </p:txBody>
      </p:sp>
      <p:pic>
        <p:nvPicPr>
          <p:cNvPr id="5" name="Picture 2" descr="F:\фотопедчтение\DSC00838.JPG"/>
          <p:cNvPicPr>
            <a:picLocks noChangeAspect="1" noChangeArrowheads="1"/>
          </p:cNvPicPr>
          <p:nvPr/>
        </p:nvPicPr>
        <p:blipFill>
          <a:blip r:embed="rId4" cstate="print"/>
          <a:srcRect l="16480"/>
          <a:stretch>
            <a:fillRect/>
          </a:stretch>
        </p:blipFill>
        <p:spPr bwMode="auto">
          <a:xfrm>
            <a:off x="611560" y="2204864"/>
            <a:ext cx="3284295" cy="2949274"/>
          </a:xfrm>
          <a:prstGeom prst="rect">
            <a:avLst/>
          </a:prstGeom>
          <a:noFill/>
        </p:spPr>
      </p:pic>
      <p:pic>
        <p:nvPicPr>
          <p:cNvPr id="1027" name="Picture 3" descr="F:\фотопедчтение\DSC008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276872"/>
            <a:ext cx="3812355" cy="285926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5576" y="5373216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A50021"/>
                </a:solidFill>
              </a:rPr>
              <a:t>Зона книги               Зона уединения</a:t>
            </a:r>
            <a:endParaRPr lang="ru-RU" sz="32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6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Рабочий стол\шаблоны для презентаций\10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1832"/>
            <a:ext cx="8542472" cy="633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908720"/>
            <a:ext cx="7059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A50021"/>
                </a:solidFill>
              </a:rPr>
              <a:t>Личностно - ориентированная технология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5373216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A50021"/>
                </a:solidFill>
              </a:rPr>
              <a:t>Игровая зона              Зона природы</a:t>
            </a:r>
            <a:endParaRPr lang="ru-RU" sz="3200" b="1" dirty="0">
              <a:solidFill>
                <a:srgbClr val="A50021"/>
              </a:solidFill>
            </a:endParaRPr>
          </a:p>
        </p:txBody>
      </p:sp>
      <p:pic>
        <p:nvPicPr>
          <p:cNvPr id="3074" name="Picture 2" descr="F:\фотопедчтение\DSC008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420888"/>
            <a:ext cx="3456385" cy="2592288"/>
          </a:xfrm>
          <a:prstGeom prst="rect">
            <a:avLst/>
          </a:prstGeom>
          <a:noFill/>
        </p:spPr>
      </p:pic>
      <p:pic>
        <p:nvPicPr>
          <p:cNvPr id="3075" name="Picture 3" descr="F:\фотопедчтение\DSC00848.JPG"/>
          <p:cNvPicPr>
            <a:picLocks noChangeAspect="1" noChangeArrowheads="1"/>
          </p:cNvPicPr>
          <p:nvPr/>
        </p:nvPicPr>
        <p:blipFill>
          <a:blip r:embed="rId5" cstate="print"/>
          <a:srcRect l="17956"/>
          <a:stretch>
            <a:fillRect/>
          </a:stretch>
        </p:blipFill>
        <p:spPr bwMode="auto">
          <a:xfrm>
            <a:off x="5364088" y="1988840"/>
            <a:ext cx="1974114" cy="3208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286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Рабочий стол\шаблоны для презентаций\10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1832"/>
            <a:ext cx="8542472" cy="633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908720"/>
            <a:ext cx="7059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A50021"/>
                </a:solidFill>
              </a:rPr>
              <a:t>Личностно - ориентированная технология</a:t>
            </a:r>
          </a:p>
        </p:txBody>
      </p:sp>
      <p:pic>
        <p:nvPicPr>
          <p:cNvPr id="2050" name="Picture 2" descr="F:\фотопедчтение\DSC00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16832"/>
            <a:ext cx="3672408" cy="2754305"/>
          </a:xfrm>
          <a:prstGeom prst="rect">
            <a:avLst/>
          </a:prstGeom>
          <a:noFill/>
        </p:spPr>
      </p:pic>
      <p:pic>
        <p:nvPicPr>
          <p:cNvPr id="2051" name="Picture 3" descr="F:\фотопедчтение\DSC008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132856"/>
            <a:ext cx="3352233" cy="251417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4941168"/>
            <a:ext cx="8775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A50021"/>
                </a:solidFill>
              </a:rPr>
              <a:t>Зона сюжетно-ролевой  игры     Зона рисования </a:t>
            </a:r>
            <a:endParaRPr lang="ru-RU" sz="28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6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Рабочий стол\шаблоны для презентаций\10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1832"/>
            <a:ext cx="8542472" cy="633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фото д.с\радужный мир-фото\DSC004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221088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фото д.с\радужный мир-фото\DSC0046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2"/>
          <a:stretch/>
        </p:blipFill>
        <p:spPr bwMode="auto">
          <a:xfrm>
            <a:off x="3312656" y="2204864"/>
            <a:ext cx="2783174" cy="18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фото д.с\фотографии\DSC007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241" y="4581129"/>
            <a:ext cx="220824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фото д.с\фотографии\DSC007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6" y="1931652"/>
            <a:ext cx="230425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D:\фото д.с\фотографии\DSC0079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91" y="3120156"/>
            <a:ext cx="2343332" cy="175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976372"/>
            <a:ext cx="2775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A50021"/>
                </a:solidFill>
              </a:rPr>
              <a:t>Руками мамы</a:t>
            </a:r>
            <a:endParaRPr lang="ru-RU" sz="32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9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Рабочий стол\шаблоны для презентаций\10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1832"/>
            <a:ext cx="8542472" cy="633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:\фото д.с\радужный мир-фото\DSC003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2319563" cy="173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фото д.с\радужный мир-фото\DSC003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98" y="836712"/>
            <a:ext cx="2863950" cy="214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фото д.с\радужный мир-фото\DSC003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990" y="4787592"/>
            <a:ext cx="2364265" cy="177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D:\фото д.с\радужный мир-фото\DSC003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916" y="4919117"/>
            <a:ext cx="2264028" cy="169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D:\фото д.с\радужный мир-фото\DSC004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124" y="3296463"/>
            <a:ext cx="2576984" cy="193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D:\фото д.с\радужный мир-фото\DSC0043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r="17998" b="13717"/>
          <a:stretch/>
        </p:blipFill>
        <p:spPr bwMode="auto">
          <a:xfrm>
            <a:off x="3276600" y="2198124"/>
            <a:ext cx="2463898" cy="246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D:\фото д.с\радужный мир-фото\DSC0036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3"/>
            <a:ext cx="2485898" cy="186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811600"/>
            <a:ext cx="3336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A50021"/>
                </a:solidFill>
              </a:rPr>
              <a:t>Радужный мир</a:t>
            </a:r>
            <a:endParaRPr lang="ru-RU" sz="36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Рабочий стол\шаблоны для презентаций\10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86488" cy="633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фото д.с\Новая папка (2)\DSC001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91"/>
          <a:stretch/>
        </p:blipFill>
        <p:spPr bwMode="auto">
          <a:xfrm>
            <a:off x="539551" y="1484784"/>
            <a:ext cx="3865629" cy="24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фото д.с\фотографии\DSC0077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31"/>
          <a:stretch/>
        </p:blipFill>
        <p:spPr bwMode="auto">
          <a:xfrm>
            <a:off x="4860032" y="1484784"/>
            <a:ext cx="3914840" cy="24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фото д.с\фотографии\DSC007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54" y="4089160"/>
            <a:ext cx="3056224" cy="229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фото д.с\фотографии\DSC007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77072"/>
            <a:ext cx="3056224" cy="229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832436"/>
            <a:ext cx="6276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A50021"/>
                </a:solidFill>
              </a:rPr>
              <a:t>Сотрудничество: детский сад + семья</a:t>
            </a:r>
            <a:endParaRPr lang="ru-RU" sz="28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Рабочий стол\шаблоны для презентаций\10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1832"/>
            <a:ext cx="8686488" cy="633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фото д.с\Новая папка (2)\DSC000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6" b="-1"/>
          <a:stretch/>
        </p:blipFill>
        <p:spPr bwMode="auto">
          <a:xfrm>
            <a:off x="1619672" y="908720"/>
            <a:ext cx="5256584" cy="28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фото д.с\23 февраля 2014\DSC000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фото д.с\23 февраля 2014\DSC0003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0" b="1149"/>
          <a:stretch/>
        </p:blipFill>
        <p:spPr bwMode="auto">
          <a:xfrm>
            <a:off x="4283968" y="3140968"/>
            <a:ext cx="3456384" cy="219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0934" y="5229200"/>
            <a:ext cx="86230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A50021"/>
                </a:solidFill>
              </a:rPr>
              <a:t> </a:t>
            </a:r>
            <a:r>
              <a:rPr lang="ru-RU" sz="3200" b="1" dirty="0" smtClean="0">
                <a:solidFill>
                  <a:srgbClr val="A50021"/>
                </a:solidFill>
              </a:rPr>
              <a:t>Праздник  с  папами, братьями </a:t>
            </a:r>
          </a:p>
          <a:p>
            <a:r>
              <a:rPr lang="ru-RU" sz="3200" b="1" dirty="0" smtClean="0">
                <a:solidFill>
                  <a:srgbClr val="A50021"/>
                </a:solidFill>
              </a:rPr>
              <a:t>и дедушками</a:t>
            </a:r>
            <a:endParaRPr lang="ru-RU" sz="32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Рабочий стол\шаблоны для презентаций\10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1832"/>
            <a:ext cx="8542472" cy="633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фото д.с\фотографии\DSC007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9" y="2623346"/>
            <a:ext cx="4050538" cy="303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фото д.с\фотографии\DSC0078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" t="23740" r="50000" b="17952"/>
          <a:stretch/>
        </p:blipFill>
        <p:spPr bwMode="auto">
          <a:xfrm>
            <a:off x="5148064" y="3221592"/>
            <a:ext cx="2204824" cy="223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фото д.с\фотографии\DSC007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09978"/>
            <a:ext cx="2592288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836712"/>
            <a:ext cx="3264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A50021"/>
                </a:solidFill>
              </a:rPr>
              <a:t>Проект «Мамы»</a:t>
            </a:r>
            <a:endParaRPr lang="ru-RU" sz="32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Рабочий стол\шаблоны для презентаций\10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4320"/>
            <a:ext cx="8672776" cy="633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2132856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A50021"/>
                </a:solidFill>
              </a:rPr>
              <a:t> «Ребенок воспитывается в окружающей среде разными случайностями, которые его окружают. Педагогика должна дать направление этим случайностям» </a:t>
            </a:r>
            <a:r>
              <a:rPr lang="ru-RU" sz="3200" b="1" dirty="0" smtClean="0">
                <a:solidFill>
                  <a:srgbClr val="A50021"/>
                </a:solidFill>
              </a:rPr>
              <a:t>.</a:t>
            </a:r>
          </a:p>
          <a:p>
            <a:endParaRPr lang="ru-RU" sz="3200" b="1" dirty="0">
              <a:solidFill>
                <a:srgbClr val="A50021"/>
              </a:solidFill>
            </a:endParaRPr>
          </a:p>
          <a:p>
            <a:r>
              <a:rPr lang="ru-RU" sz="3200" b="1" dirty="0" smtClean="0">
                <a:solidFill>
                  <a:srgbClr val="A50021"/>
                </a:solidFill>
              </a:rPr>
              <a:t>            Владимир </a:t>
            </a:r>
            <a:r>
              <a:rPr lang="ru-RU" sz="3200" b="1" dirty="0">
                <a:solidFill>
                  <a:srgbClr val="A50021"/>
                </a:solidFill>
              </a:rPr>
              <a:t>Фёдорович </a:t>
            </a:r>
            <a:r>
              <a:rPr lang="ru-RU" sz="3200" b="1" dirty="0" smtClean="0">
                <a:solidFill>
                  <a:srgbClr val="A50021"/>
                </a:solidFill>
              </a:rPr>
              <a:t>Одоевский</a:t>
            </a:r>
            <a:endParaRPr lang="ru-RU" sz="32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7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Рабочий стол\шаблоны для презентаций\10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1832"/>
            <a:ext cx="8542472" cy="633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8672" y="1700808"/>
            <a:ext cx="734176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A50021"/>
                </a:solidFill>
              </a:rPr>
              <a:t> </a:t>
            </a:r>
            <a:r>
              <a:rPr lang="ru-RU" sz="3200" b="1" dirty="0" smtClean="0">
                <a:solidFill>
                  <a:srgbClr val="A50021"/>
                </a:solidFill>
              </a:rPr>
              <a:t>«</a:t>
            </a:r>
            <a:r>
              <a:rPr lang="ru-RU" sz="3200" b="1" dirty="0">
                <a:solidFill>
                  <a:srgbClr val="A50021"/>
                </a:solidFill>
              </a:rPr>
              <a:t>Человек не может по-настоящему  усовершенствоваться, если не помогает усовершенствоваться другим</a:t>
            </a:r>
            <a:r>
              <a:rPr lang="ru-RU" sz="3200" b="1" dirty="0" smtClean="0">
                <a:solidFill>
                  <a:srgbClr val="A50021"/>
                </a:solidFill>
              </a:rPr>
              <a:t>».</a:t>
            </a:r>
            <a:r>
              <a:rPr lang="ru-RU" sz="3200" b="1" dirty="0">
                <a:solidFill>
                  <a:srgbClr val="A50021"/>
                </a:solidFill>
              </a:rPr>
              <a:t> </a:t>
            </a:r>
            <a:endParaRPr lang="ru-RU" sz="3200" b="1" dirty="0" smtClean="0">
              <a:solidFill>
                <a:srgbClr val="A5002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A50021"/>
                </a:solidFill>
              </a:rPr>
              <a:t> </a:t>
            </a:r>
            <a:r>
              <a:rPr lang="ru-RU" sz="3200" b="1" dirty="0" smtClean="0">
                <a:solidFill>
                  <a:srgbClr val="A50021"/>
                </a:solidFill>
              </a:rPr>
              <a:t>                     Чарльз  Диккенс</a:t>
            </a:r>
            <a:endParaRPr lang="ru-RU" sz="3200" b="1" dirty="0">
              <a:solidFill>
                <a:srgbClr val="A50021"/>
              </a:solidFill>
            </a:endParaRPr>
          </a:p>
          <a:p>
            <a:endParaRPr lang="ru-RU" sz="28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2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Рабочий стол\шаблоны для презентаций\10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1832"/>
            <a:ext cx="8542472" cy="633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98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Рабочий стол\шаблоны для презентаций\10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16" y="261832"/>
            <a:ext cx="8542472" cy="633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7460" y="1700808"/>
            <a:ext cx="7743012" cy="3789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A50021"/>
                </a:solidFill>
              </a:rPr>
              <a:t> Взрослый в общении с детьми  должен придерживаться  положения: </a:t>
            </a:r>
            <a:endParaRPr lang="ru-RU" sz="3200" b="1" dirty="0" smtClean="0">
              <a:solidFill>
                <a:srgbClr val="A5002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A50021"/>
                </a:solidFill>
              </a:rPr>
              <a:t>«</a:t>
            </a:r>
            <a:r>
              <a:rPr lang="ru-RU" sz="3600" b="1" dirty="0">
                <a:solidFill>
                  <a:srgbClr val="A50021"/>
                </a:solidFill>
              </a:rPr>
              <a:t>Не рядом, не над ним, а вместе!». </a:t>
            </a:r>
            <a:r>
              <a:rPr lang="ru-RU" sz="3200" b="1" dirty="0">
                <a:solidFill>
                  <a:srgbClr val="A50021"/>
                </a:solidFill>
              </a:rPr>
              <a:t>Его цель -  содействовать становлению ребенка как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57333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Рабочий стол\шаблоны для презентаций\10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1832"/>
            <a:ext cx="8542472" cy="633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42864" y="1844824"/>
            <a:ext cx="7344816" cy="3451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rgbClr val="A50021"/>
                </a:solidFill>
              </a:rPr>
              <a:t> «Технология – это совокупность приемов, применяемых в каком-либо деле, мастерстве, искусстве», </a:t>
            </a:r>
            <a:r>
              <a:rPr lang="ru-RU" sz="3200" b="1" dirty="0" smtClean="0">
                <a:solidFill>
                  <a:srgbClr val="A50021"/>
                </a:solidFill>
              </a:rPr>
              <a:t>- </a:t>
            </a:r>
            <a:r>
              <a:rPr lang="ru-RU" sz="3200" b="1" dirty="0">
                <a:solidFill>
                  <a:srgbClr val="A50021"/>
                </a:solidFill>
              </a:rPr>
              <a:t>так сказано в толковом словаре. </a:t>
            </a:r>
          </a:p>
        </p:txBody>
      </p:sp>
    </p:spTree>
    <p:extLst>
      <p:ext uri="{BB962C8B-B14F-4D97-AF65-F5344CB8AC3E}">
        <p14:creationId xmlns:p14="http://schemas.microsoft.com/office/powerpoint/2010/main" val="94279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Рабочий стол\шаблоны для презентаций\10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1832"/>
            <a:ext cx="8542472" cy="633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859340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 </a:t>
            </a:r>
            <a:r>
              <a:rPr lang="ru-RU" sz="2800" b="1" dirty="0">
                <a:solidFill>
                  <a:srgbClr val="A50021"/>
                </a:solidFill>
              </a:rPr>
              <a:t>«Педагогическая технология - это совокупность психолого-педагогических установок, определяющих специальный набор и компоновку форм, методов, способов, приёмов обучения, воспитательных средств; она есть организационно-методический инструментарий педагогического </a:t>
            </a:r>
            <a:r>
              <a:rPr lang="ru-RU" sz="2800" b="1" dirty="0" smtClean="0">
                <a:solidFill>
                  <a:srgbClr val="A50021"/>
                </a:solidFill>
              </a:rPr>
              <a:t>процесса».</a:t>
            </a:r>
          </a:p>
          <a:p>
            <a:endParaRPr lang="ru-RU" sz="2800" b="1" dirty="0">
              <a:solidFill>
                <a:srgbClr val="A50021"/>
              </a:solidFill>
            </a:endParaRPr>
          </a:p>
          <a:p>
            <a:r>
              <a:rPr lang="ru-RU" sz="2800" b="1" dirty="0" smtClean="0">
                <a:solidFill>
                  <a:srgbClr val="A50021"/>
                </a:solidFill>
              </a:rPr>
              <a:t>                   Лихачёв </a:t>
            </a:r>
            <a:r>
              <a:rPr lang="ru-RU" sz="2800" b="1" dirty="0">
                <a:solidFill>
                  <a:srgbClr val="A50021"/>
                </a:solidFill>
              </a:rPr>
              <a:t>Борис </a:t>
            </a:r>
            <a:r>
              <a:rPr lang="ru-RU" sz="2800" b="1" dirty="0" smtClean="0">
                <a:solidFill>
                  <a:srgbClr val="A50021"/>
                </a:solidFill>
              </a:rPr>
              <a:t>Тимофеевич</a:t>
            </a:r>
            <a:endParaRPr lang="ru-RU" sz="28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5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Рабочий стол\шаблоны для презентаций\10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1832"/>
            <a:ext cx="8542472" cy="633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6448" y="1628800"/>
            <a:ext cx="832644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A50021"/>
                </a:solidFill>
              </a:rPr>
              <a:t>К числу современных образовательных технологий можно отнести:</a:t>
            </a:r>
          </a:p>
          <a:p>
            <a:r>
              <a:rPr lang="ru-RU" sz="2400" b="1" dirty="0">
                <a:solidFill>
                  <a:srgbClr val="A50021"/>
                </a:solidFill>
              </a:rPr>
              <a:t>•	</a:t>
            </a:r>
            <a:r>
              <a:rPr lang="ru-RU" sz="2400" b="1" dirty="0" err="1">
                <a:solidFill>
                  <a:srgbClr val="A50021"/>
                </a:solidFill>
              </a:rPr>
              <a:t>здоровьесберегающие</a:t>
            </a:r>
            <a:r>
              <a:rPr lang="ru-RU" sz="2400" b="1" dirty="0">
                <a:solidFill>
                  <a:srgbClr val="A50021"/>
                </a:solidFill>
              </a:rPr>
              <a:t> технологии;</a:t>
            </a:r>
          </a:p>
          <a:p>
            <a:r>
              <a:rPr lang="ru-RU" sz="2400" b="1" dirty="0">
                <a:solidFill>
                  <a:srgbClr val="A50021"/>
                </a:solidFill>
              </a:rPr>
              <a:t>•	технологии проектной деятельности</a:t>
            </a:r>
          </a:p>
          <a:p>
            <a:r>
              <a:rPr lang="ru-RU" sz="2400" b="1" dirty="0">
                <a:solidFill>
                  <a:srgbClr val="A50021"/>
                </a:solidFill>
              </a:rPr>
              <a:t>•	технология исследовательской деятельности</a:t>
            </a:r>
          </a:p>
          <a:p>
            <a:r>
              <a:rPr lang="ru-RU" sz="2400" b="1" dirty="0">
                <a:solidFill>
                  <a:srgbClr val="A50021"/>
                </a:solidFill>
              </a:rPr>
              <a:t>•	 информационно-коммуникационные технологии;</a:t>
            </a:r>
          </a:p>
          <a:p>
            <a:r>
              <a:rPr lang="ru-RU" sz="2400" b="1" dirty="0">
                <a:solidFill>
                  <a:srgbClr val="A50021"/>
                </a:solidFill>
              </a:rPr>
              <a:t>•	личностно-ориентированные технологии;</a:t>
            </a:r>
          </a:p>
          <a:p>
            <a:r>
              <a:rPr lang="ru-RU" sz="2400" b="1" dirty="0">
                <a:solidFill>
                  <a:srgbClr val="A50021"/>
                </a:solidFill>
              </a:rPr>
              <a:t>•	технология портфолио дошкольника и воспитателя</a:t>
            </a:r>
          </a:p>
          <a:p>
            <a:r>
              <a:rPr lang="ru-RU" sz="2400" b="1" dirty="0">
                <a:solidFill>
                  <a:srgbClr val="A50021"/>
                </a:solidFill>
              </a:rPr>
              <a:t>•	игровая технология</a:t>
            </a:r>
          </a:p>
          <a:p>
            <a:r>
              <a:rPr lang="ru-RU" sz="2400" b="1" dirty="0">
                <a:solidFill>
                  <a:srgbClr val="A50021"/>
                </a:solidFill>
              </a:rPr>
              <a:t>•	технология «ТРИЗ» и др. </a:t>
            </a:r>
          </a:p>
        </p:txBody>
      </p:sp>
    </p:spTree>
    <p:extLst>
      <p:ext uri="{BB962C8B-B14F-4D97-AF65-F5344CB8AC3E}">
        <p14:creationId xmlns:p14="http://schemas.microsoft.com/office/powerpoint/2010/main" val="152075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Рабочий стол\шаблоны для презентаций\10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7768"/>
            <a:ext cx="8712968" cy="633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864217"/>
            <a:ext cx="7420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smtClean="0">
                <a:solidFill>
                  <a:srgbClr val="A50021"/>
                </a:solidFill>
              </a:rPr>
              <a:t>Здоровье сберегающие </a:t>
            </a:r>
            <a:r>
              <a:rPr lang="ru-RU" sz="3600" b="1" dirty="0" smtClean="0">
                <a:solidFill>
                  <a:srgbClr val="A50021"/>
                </a:solidFill>
              </a:rPr>
              <a:t>технологии</a:t>
            </a:r>
            <a:endParaRPr lang="ru-RU" sz="3600" b="1" dirty="0">
              <a:solidFill>
                <a:srgbClr val="A50021"/>
              </a:solidFill>
            </a:endParaRPr>
          </a:p>
        </p:txBody>
      </p:sp>
      <p:pic>
        <p:nvPicPr>
          <p:cNvPr id="2050" name="Picture 2" descr="D:\фото д.с\Новая папка (2)\S__A50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5131"/>
            <a:ext cx="3654152" cy="274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ото д.с\Новая папка (2)\S__6500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4014192" cy="301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83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Рабочий стол\шаблоны для презентаций\10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1832"/>
            <a:ext cx="8542472" cy="633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фото д.с\Спортивно-развлекательный старшая группа2014\DSC002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85959"/>
            <a:ext cx="3788351" cy="284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фото д.с\Спортивно-развлекательный старшая группа2014\DSC002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0" y="3397192"/>
            <a:ext cx="3165838" cy="237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фото д.с\Новая папка (2)\DSC004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3656816" cy="274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161" y="908720"/>
            <a:ext cx="3047772" cy="228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4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Рабочий стол\шаблоны для презентаций\10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1832"/>
            <a:ext cx="8542472" cy="633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фото д.с\Новая папка (2)\IMG_20131025_1035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50328"/>
            <a:ext cx="2952328" cy="393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фото д.с\фотографии\DSC0078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"/>
          <a:stretch/>
        </p:blipFill>
        <p:spPr bwMode="auto">
          <a:xfrm>
            <a:off x="4427984" y="1916832"/>
            <a:ext cx="3985682" cy="32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832356"/>
            <a:ext cx="7043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A50021"/>
                </a:solidFill>
              </a:rPr>
              <a:t>Технологии проектной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16904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166</TotalTime>
  <Words>223</Words>
  <Application>Microsoft Office PowerPoint</Application>
  <PresentationFormat>Экран (4:3)</PresentationFormat>
  <Paragraphs>45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Windows User</cp:lastModifiedBy>
  <cp:revision>19</cp:revision>
  <dcterms:created xsi:type="dcterms:W3CDTF">2015-01-28T12:34:14Z</dcterms:created>
  <dcterms:modified xsi:type="dcterms:W3CDTF">2019-01-18T04:29:19Z</dcterms:modified>
</cp:coreProperties>
</file>